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/>
    <p:restoredTop sz="94710"/>
  </p:normalViewPr>
  <p:slideViewPr>
    <p:cSldViewPr snapToGrid="0" snapToObjects="1">
      <p:cViewPr varScale="1">
        <p:scale>
          <a:sx n="198" d="100"/>
          <a:sy n="198" d="100"/>
        </p:scale>
        <p:origin x="1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6F3F-BEEF-164A-BD1A-30005862F9DE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19CA-52DD-5C40-8F02-59C7035A5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519CA-52DD-5C40-8F02-59C7035A53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8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10" Type="http://schemas.openxmlformats.org/officeDocument/2006/relationships/image" Target="../media/image27.tiff"/><Relationship Id="rId4" Type="http://schemas.openxmlformats.org/officeDocument/2006/relationships/image" Target="../media/image23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" y="303388"/>
            <a:ext cx="10879668" cy="63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1101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1155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wn Arrow 127"/>
          <p:cNvSpPr/>
          <p:nvPr/>
        </p:nvSpPr>
        <p:spPr>
          <a:xfrm>
            <a:off x="2501017" y="2983232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8632520" y="300513"/>
            <a:ext cx="2594913" cy="2594913"/>
            <a:chOff x="707898" y="5804252"/>
            <a:chExt cx="2816022" cy="28160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98" y="5804252"/>
              <a:ext cx="2816022" cy="281602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8" name="Oval 17"/>
            <p:cNvSpPr/>
            <p:nvPr/>
          </p:nvSpPr>
          <p:spPr>
            <a:xfrm>
              <a:off x="3076083" y="7450160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9" name="Oval 18"/>
            <p:cNvSpPr/>
            <p:nvPr/>
          </p:nvSpPr>
          <p:spPr>
            <a:xfrm>
              <a:off x="2461776" y="7762160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0" name="Oval 19"/>
            <p:cNvSpPr/>
            <p:nvPr/>
          </p:nvSpPr>
          <p:spPr>
            <a:xfrm>
              <a:off x="3133040" y="6778881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1" name="Oval 20"/>
            <p:cNvSpPr/>
            <p:nvPr/>
          </p:nvSpPr>
          <p:spPr>
            <a:xfrm>
              <a:off x="2833280" y="6336802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81633" y="6057581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0913" y="7557947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96900" y="7969084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7657" y="6475531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 rot="16200000">
            <a:off x="-163454" y="1420750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SOURCE IMAGE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12673" y="5007524"/>
            <a:ext cx="202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TARGET IMAGE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294128" y="304727"/>
            <a:ext cx="2829587" cy="2577409"/>
            <a:chOff x="706310" y="336477"/>
            <a:chExt cx="2829587" cy="25774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" b="1018"/>
            <a:stretch/>
          </p:blipFill>
          <p:spPr>
            <a:xfrm>
              <a:off x="717401" y="336477"/>
              <a:ext cx="2818496" cy="257740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690644" y="601111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" name="Oval 8"/>
            <p:cNvSpPr/>
            <p:nvPr/>
          </p:nvSpPr>
          <p:spPr>
            <a:xfrm>
              <a:off x="2681917" y="1471851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" name="Oval 9"/>
            <p:cNvSpPr/>
            <p:nvPr/>
          </p:nvSpPr>
          <p:spPr>
            <a:xfrm>
              <a:off x="1028421" y="1420184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1" name="Oval 10"/>
            <p:cNvSpPr/>
            <p:nvPr/>
          </p:nvSpPr>
          <p:spPr>
            <a:xfrm>
              <a:off x="1194278" y="211720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2" name="Oval 11"/>
            <p:cNvSpPr/>
            <p:nvPr/>
          </p:nvSpPr>
          <p:spPr>
            <a:xfrm>
              <a:off x="706310" y="2310439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090" y="2610528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86328" y="55405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89165" y="1323837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98707" y="1227178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08228" y="1832481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858073" y="201988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29900" y="1907766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040648" y="166739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05010" y="1414170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582495" y="1703976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86171" y="169007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022542" y="2357940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1475" y="2461847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6667" y="2286978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550" y="22058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305219" y="3886039"/>
            <a:ext cx="2921066" cy="2687643"/>
            <a:chOff x="4043795" y="327885"/>
            <a:chExt cx="2810585" cy="2585991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795" y="336454"/>
              <a:ext cx="2712409" cy="257742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>
              <a:off x="4588675" y="202502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4" name="Oval 13"/>
            <p:cNvSpPr/>
            <p:nvPr/>
          </p:nvSpPr>
          <p:spPr>
            <a:xfrm>
              <a:off x="6058195" y="23802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5" name="Oval 14"/>
            <p:cNvSpPr/>
            <p:nvPr/>
          </p:nvSpPr>
          <p:spPr>
            <a:xfrm>
              <a:off x="5528285" y="1601254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6" name="Oval 15"/>
            <p:cNvSpPr/>
            <p:nvPr/>
          </p:nvSpPr>
          <p:spPr>
            <a:xfrm>
              <a:off x="6153205" y="404031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7" name="Oval 16"/>
            <p:cNvSpPr/>
            <p:nvPr/>
          </p:nvSpPr>
          <p:spPr>
            <a:xfrm>
              <a:off x="6436481" y="69766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1597" y="1718249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5300" y="2375836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8283" y="327885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61585" y="449420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7277" y="1419313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153205" y="6288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4" name="Oval 53"/>
            <p:cNvSpPr/>
            <p:nvPr/>
          </p:nvSpPr>
          <p:spPr>
            <a:xfrm>
              <a:off x="6403009" y="9524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5" name="Oval 54"/>
            <p:cNvSpPr/>
            <p:nvPr/>
          </p:nvSpPr>
          <p:spPr>
            <a:xfrm>
              <a:off x="5508272" y="114853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6" name="Oval 55"/>
            <p:cNvSpPr/>
            <p:nvPr/>
          </p:nvSpPr>
          <p:spPr>
            <a:xfrm>
              <a:off x="5772639" y="21649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7" name="Oval 56"/>
            <p:cNvSpPr/>
            <p:nvPr/>
          </p:nvSpPr>
          <p:spPr>
            <a:xfrm>
              <a:off x="6114106" y="18456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030" y="1784299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14118" y="10503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2650" y="571699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78992" y="912274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98866" y="2071911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630403" y="3881724"/>
            <a:ext cx="2611337" cy="2691958"/>
            <a:chOff x="4033783" y="5800512"/>
            <a:chExt cx="2735313" cy="2819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783" y="5800512"/>
              <a:ext cx="2735313" cy="281976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2" name="Oval 21"/>
            <p:cNvSpPr/>
            <p:nvPr/>
          </p:nvSpPr>
          <p:spPr>
            <a:xfrm>
              <a:off x="4408067" y="6769159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3" name="Oval 22"/>
            <p:cNvSpPr/>
            <p:nvPr/>
          </p:nvSpPr>
          <p:spPr>
            <a:xfrm>
              <a:off x="4408067" y="61861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88675" y="6687816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43242" y="5907369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91335" y="7534730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  <a:endParaRPr lang="en-US" sz="1380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736484" y="758726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4" name="Oval 63"/>
            <p:cNvSpPr/>
            <p:nvPr/>
          </p:nvSpPr>
          <p:spPr>
            <a:xfrm>
              <a:off x="4538210" y="6366562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94065" y="6243582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31688" y="304727"/>
            <a:ext cx="2650904" cy="2590699"/>
            <a:chOff x="717401" y="2993502"/>
            <a:chExt cx="2806519" cy="274278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01" y="2993502"/>
              <a:ext cx="2806519" cy="27427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8" name="Oval 67"/>
            <p:cNvSpPr/>
            <p:nvPr/>
          </p:nvSpPr>
          <p:spPr>
            <a:xfrm>
              <a:off x="1814061" y="3431129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9" name="Oval 68"/>
            <p:cNvSpPr/>
            <p:nvPr/>
          </p:nvSpPr>
          <p:spPr>
            <a:xfrm>
              <a:off x="1560712" y="3741414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0" name="Oval 69"/>
            <p:cNvSpPr/>
            <p:nvPr/>
          </p:nvSpPr>
          <p:spPr>
            <a:xfrm>
              <a:off x="1258953" y="3480909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1" name="Oval 70"/>
            <p:cNvSpPr/>
            <p:nvPr/>
          </p:nvSpPr>
          <p:spPr>
            <a:xfrm>
              <a:off x="1420166" y="389807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2" name="Oval 71"/>
            <p:cNvSpPr/>
            <p:nvPr/>
          </p:nvSpPr>
          <p:spPr>
            <a:xfrm>
              <a:off x="1301199" y="5048507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7176" y="5108396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55079" y="3207012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52296" y="3604262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34262" y="3207012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2076" y="3848155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642615" y="409634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20420" y="4212358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1764699" y="383264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865064" y="3961499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400336" y="4154597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62192" y="4264274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660881" y="5026198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64699" y="5096245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988053" y="4479706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3658" y="4543640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23311" y="3887279"/>
            <a:ext cx="2686403" cy="2686403"/>
            <a:chOff x="4039512" y="2998369"/>
            <a:chExt cx="2732291" cy="27322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9512" y="2998369"/>
              <a:ext cx="2732291" cy="273229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8" name="TextBox 87"/>
            <p:cNvSpPr txBox="1"/>
            <p:nvPr/>
          </p:nvSpPr>
          <p:spPr>
            <a:xfrm>
              <a:off x="4942092" y="5002780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06546" y="3625520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87524" y="3588264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274489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2" name="Oval 91"/>
            <p:cNvSpPr/>
            <p:nvPr/>
          </p:nvSpPr>
          <p:spPr>
            <a:xfrm>
              <a:off x="5627422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3" name="Oval 92"/>
            <p:cNvSpPr/>
            <p:nvPr/>
          </p:nvSpPr>
          <p:spPr>
            <a:xfrm>
              <a:off x="5439308" y="4060635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4" name="Oval 93"/>
            <p:cNvSpPr/>
            <p:nvPr/>
          </p:nvSpPr>
          <p:spPr>
            <a:xfrm>
              <a:off x="5300861" y="4184988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5" name="Oval 94"/>
            <p:cNvSpPr/>
            <p:nvPr/>
          </p:nvSpPr>
          <p:spPr>
            <a:xfrm>
              <a:off x="5586425" y="4174330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6" name="Oval 95"/>
            <p:cNvSpPr/>
            <p:nvPr/>
          </p:nvSpPr>
          <p:spPr>
            <a:xfrm>
              <a:off x="5453592" y="433010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7" name="Oval 96"/>
            <p:cNvSpPr/>
            <p:nvPr/>
          </p:nvSpPr>
          <p:spPr>
            <a:xfrm>
              <a:off x="5294664" y="4387076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8" name="Oval 97"/>
            <p:cNvSpPr/>
            <p:nvPr/>
          </p:nvSpPr>
          <p:spPr>
            <a:xfrm>
              <a:off x="4921041" y="415977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9" name="Oval 98"/>
            <p:cNvSpPr/>
            <p:nvPr/>
          </p:nvSpPr>
          <p:spPr>
            <a:xfrm>
              <a:off x="5207762" y="4898514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0" name="Oval 99"/>
            <p:cNvSpPr/>
            <p:nvPr/>
          </p:nvSpPr>
          <p:spPr>
            <a:xfrm>
              <a:off x="5493326" y="4884757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62805" y="3949036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42650" y="4089920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49039" y="428924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60932" y="4089920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55095" y="434122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86388" y="4980867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79902" y="4070868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173871" y="3069288"/>
            <a:ext cx="9860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SSMN transfers labels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655907" y="3137334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Diagram-to-Diagram</a:t>
            </a:r>
          </a:p>
        </p:txBody>
      </p:sp>
      <p:sp>
        <p:nvSpPr>
          <p:cNvPr id="129" name="Down Arrow 128"/>
          <p:cNvSpPr/>
          <p:nvPr/>
        </p:nvSpPr>
        <p:spPr>
          <a:xfrm>
            <a:off x="6204404" y="2985409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359294" y="3139511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Image-to-Image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9832833" y="2978728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8987723" y="3132830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Image-to-Diagram</a:t>
            </a:r>
          </a:p>
        </p:txBody>
      </p:sp>
    </p:spTree>
    <p:extLst>
      <p:ext uri="{BB962C8B-B14F-4D97-AF65-F5344CB8AC3E}">
        <p14:creationId xmlns:p14="http://schemas.microsoft.com/office/powerpoint/2010/main" val="18376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907200"/>
            <a:ext cx="11712396" cy="4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31" y="-65988"/>
            <a:ext cx="12436410" cy="70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586" cy="6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09BA2E2-18DC-D44C-98F0-88E618C5CD31}"/>
              </a:ext>
            </a:extLst>
          </p:cNvPr>
          <p:cNvGrpSpPr/>
          <p:nvPr/>
        </p:nvGrpSpPr>
        <p:grpSpPr>
          <a:xfrm>
            <a:off x="0" y="-814552"/>
            <a:ext cx="12192000" cy="7672552"/>
            <a:chOff x="35633" y="790246"/>
            <a:chExt cx="5558967" cy="3702249"/>
          </a:xfrm>
        </p:grpSpPr>
        <p:pic>
          <p:nvPicPr>
            <p:cNvPr id="4" name="Picture 3" descr="A view of a room&#13;&#10;&#13;&#10;Description automatically generated">
              <a:extLst>
                <a:ext uri="{FF2B5EF4-FFF2-40B4-BE49-F238E27FC236}">
                  <a16:creationId xmlns:a16="http://schemas.microsoft.com/office/drawing/2014/main" id="{0CE8BF0B-3835-3F45-83F5-F539E922E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633" y="790246"/>
              <a:ext cx="5558967" cy="370224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C3E2E2-363C-BB4E-9B50-23E5E7EEC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4680" y="3937075"/>
              <a:ext cx="46927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3CD880-CC4B-1647-8B56-4C5B408F6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2531" y="3568775"/>
              <a:ext cx="62229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235AB5-4DF3-6346-BE80-700C59D97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831" y="3746575"/>
              <a:ext cx="13398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6E7656-BD20-2B4A-AEBB-D6F9F596DFE6}"/>
                </a:ext>
              </a:extLst>
            </p:cNvPr>
            <p:cNvCxnSpPr>
              <a:cxnSpLocks/>
            </p:cNvCxnSpPr>
            <p:nvPr/>
          </p:nvCxnSpPr>
          <p:spPr>
            <a:xfrm>
              <a:off x="3143730" y="3727537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6363FA-B531-7345-9AF5-85E34800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880" y="3548948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BCA4ED-7FF5-DA4A-87CE-15256B504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8243" y="2289250"/>
              <a:ext cx="682626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B795-9B3F-2047-B4E7-59215A5DD9E5}"/>
                </a:ext>
              </a:extLst>
            </p:cNvPr>
            <p:cNvCxnSpPr>
              <a:cxnSpLocks/>
            </p:cNvCxnSpPr>
            <p:nvPr/>
          </p:nvCxnSpPr>
          <p:spPr>
            <a:xfrm>
              <a:off x="1937219" y="1780476"/>
              <a:ext cx="0" cy="7397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3BFAC6-6778-704A-9E7D-1FAF6F87F7F9}"/>
                </a:ext>
              </a:extLst>
            </p:cNvPr>
            <p:cNvCxnSpPr>
              <a:cxnSpLocks/>
            </p:cNvCxnSpPr>
            <p:nvPr/>
          </p:nvCxnSpPr>
          <p:spPr>
            <a:xfrm>
              <a:off x="1254594" y="1780464"/>
              <a:ext cx="0" cy="5270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A16EAF-816B-6E4E-BEAD-B052F12C1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8855" y="2117014"/>
              <a:ext cx="28575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C67ED6-4B35-F84A-A4AE-4AA9836379C2}"/>
                </a:ext>
              </a:extLst>
            </p:cNvPr>
            <p:cNvCxnSpPr>
              <a:cxnSpLocks/>
            </p:cNvCxnSpPr>
            <p:nvPr/>
          </p:nvCxnSpPr>
          <p:spPr>
            <a:xfrm>
              <a:off x="987894" y="2097964"/>
              <a:ext cx="0" cy="5744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994241-ADAA-A44D-9F41-2D75EBCB843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68" y="1799514"/>
              <a:ext cx="19685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11EB7C-AFE7-0C4D-A8A9-412DD54F1BC0}"/>
                </a:ext>
              </a:extLst>
            </p:cNvPr>
            <p:cNvSpPr/>
            <p:nvPr/>
          </p:nvSpPr>
          <p:spPr>
            <a:xfrm>
              <a:off x="488276" y="2620593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A0AFB17-5068-A846-BBA4-81E6EB39BC25}"/>
                </a:ext>
              </a:extLst>
            </p:cNvPr>
            <p:cNvSpPr/>
            <p:nvPr/>
          </p:nvSpPr>
          <p:spPr>
            <a:xfrm rot="5400000">
              <a:off x="440648" y="3302375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19C068-68E8-B040-B1BA-CF21CDCD5AC5}"/>
                </a:ext>
              </a:extLst>
            </p:cNvPr>
            <p:cNvGrpSpPr/>
            <p:nvPr/>
          </p:nvGrpSpPr>
          <p:grpSpPr>
            <a:xfrm>
              <a:off x="823672" y="3741127"/>
              <a:ext cx="796664" cy="255782"/>
              <a:chOff x="1279787" y="4999505"/>
              <a:chExt cx="796664" cy="25578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58C4750-C854-2C43-BAAC-8DC91CF247F1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1ED6E97-A473-EC43-90ED-01305AD0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8FE054-69A1-2748-BC61-E7B34D2EC31D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C4FFBE7-49D0-3644-B023-3AB9D97D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3D1AFD-C66A-A143-9031-96C48764F3B2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5888FC-7BCB-6048-93C3-718A387AF0E5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CF8998-B4DD-4C4D-B070-474001A49AF9}"/>
                </a:ext>
              </a:extLst>
            </p:cNvPr>
            <p:cNvSpPr/>
            <p:nvPr/>
          </p:nvSpPr>
          <p:spPr>
            <a:xfrm>
              <a:off x="1119896" y="3466472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E90BF3-645E-6A43-9E29-A13F2A426ADE}"/>
                </a:ext>
              </a:extLst>
            </p:cNvPr>
            <p:cNvGrpSpPr/>
            <p:nvPr/>
          </p:nvGrpSpPr>
          <p:grpSpPr>
            <a:xfrm>
              <a:off x="1995954" y="3915223"/>
              <a:ext cx="800691" cy="254097"/>
              <a:chOff x="2882069" y="4780291"/>
              <a:chExt cx="800691" cy="25409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FCDDC1-3F00-3146-8C92-8939E83CC510}"/>
                  </a:ext>
                </a:extLst>
              </p:cNvPr>
              <p:cNvSpPr/>
              <p:nvPr/>
            </p:nvSpPr>
            <p:spPr>
              <a:xfrm>
                <a:off x="2882069" y="4783643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5172270-6243-0F4B-9EAB-12C583366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01811" y="4788559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27DFEA-1614-F742-BA71-DF1B4A807590}"/>
                  </a:ext>
                </a:extLst>
              </p:cNvPr>
              <p:cNvSpPr/>
              <p:nvPr/>
            </p:nvSpPr>
            <p:spPr>
              <a:xfrm>
                <a:off x="3432018" y="4780291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A034C2F-6095-BE45-8034-7AD4408A1172}"/>
                  </a:ext>
                </a:extLst>
              </p:cNvPr>
              <p:cNvSpPr/>
              <p:nvPr/>
            </p:nvSpPr>
            <p:spPr>
              <a:xfrm>
                <a:off x="3158824" y="4781470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C41C02-8140-5A4E-88BB-5A1D39F2F82C}"/>
                  </a:ext>
                </a:extLst>
              </p:cNvPr>
              <p:cNvSpPr/>
              <p:nvPr/>
            </p:nvSpPr>
            <p:spPr>
              <a:xfrm>
                <a:off x="3158824" y="4919803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6A6FD9-1FFF-D94E-8B26-7AADBE7405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7389" y="4826013"/>
                <a:ext cx="0" cy="155575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778C36-6C0B-B84D-8132-0A707AC1815B}"/>
                </a:ext>
              </a:extLst>
            </p:cNvPr>
            <p:cNvSpPr/>
            <p:nvPr/>
          </p:nvSpPr>
          <p:spPr>
            <a:xfrm>
              <a:off x="2295003" y="3640450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96D30C-55AA-EF47-B784-3E1BA65CBC28}"/>
                </a:ext>
              </a:extLst>
            </p:cNvPr>
            <p:cNvGrpSpPr/>
            <p:nvPr/>
          </p:nvGrpSpPr>
          <p:grpSpPr>
            <a:xfrm>
              <a:off x="81181" y="2535771"/>
              <a:ext cx="796664" cy="255782"/>
              <a:chOff x="1279787" y="4999505"/>
              <a:chExt cx="796664" cy="25578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BF6F1DC-B10A-0049-B2D7-88D6F1E25765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1CB0CFC-3BCF-284E-96BD-66064ABD7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F45AC7A-C844-E041-82D2-844AD4ED8349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36A9270-8FB4-0846-87B6-AB538904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8EFC39-97EB-3E42-9FD4-349BBD13324D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3411D7-2593-684A-A3BE-5F9CFC6F5A91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8C1D6FB-4A65-F94E-B9A9-6604F2170AC1}"/>
                </a:ext>
              </a:extLst>
            </p:cNvPr>
            <p:cNvSpPr/>
            <p:nvPr/>
          </p:nvSpPr>
          <p:spPr>
            <a:xfrm>
              <a:off x="885029" y="2561197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5FBC2E7-F060-D546-B551-10E46FD876C5}"/>
                </a:ext>
              </a:extLst>
            </p:cNvPr>
            <p:cNvSpPr/>
            <p:nvPr/>
          </p:nvSpPr>
          <p:spPr>
            <a:xfrm>
              <a:off x="1153917" y="2179170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687E919-B55B-D84C-9837-0B94D295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FF0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3969" y="1518883"/>
              <a:ext cx="307922" cy="30792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6274DD-8E8A-C649-881C-AE4CAC3E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8394" y="3783114"/>
              <a:ext cx="307922" cy="30792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E742FE-28E9-DD47-886D-44BCBDAA9B6B}"/>
                </a:ext>
              </a:extLst>
            </p:cNvPr>
            <p:cNvGrpSpPr/>
            <p:nvPr/>
          </p:nvGrpSpPr>
          <p:grpSpPr>
            <a:xfrm>
              <a:off x="1175200" y="2441204"/>
              <a:ext cx="800691" cy="254097"/>
              <a:chOff x="3081041" y="794268"/>
              <a:chExt cx="800691" cy="25409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916FC44-AE31-7A44-8893-E72084315B66}"/>
                  </a:ext>
                </a:extLst>
              </p:cNvPr>
              <p:cNvSpPr/>
              <p:nvPr/>
            </p:nvSpPr>
            <p:spPr>
              <a:xfrm>
                <a:off x="3081041" y="797620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801973D-B0BC-E541-90E8-FD83FC5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91901" y="812242"/>
                <a:ext cx="220981" cy="220981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58F3367-D704-7044-99FD-E596E0ABE129}"/>
                  </a:ext>
                </a:extLst>
              </p:cNvPr>
              <p:cNvSpPr/>
              <p:nvPr/>
            </p:nvSpPr>
            <p:spPr>
              <a:xfrm>
                <a:off x="3630990" y="794268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F7AD99E-AE13-6541-8FE8-8E48E8BBEA3E}"/>
                  </a:ext>
                </a:extLst>
              </p:cNvPr>
              <p:cNvSpPr/>
              <p:nvPr/>
            </p:nvSpPr>
            <p:spPr>
              <a:xfrm>
                <a:off x="3357796" y="795447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D4F8A66-118D-754B-8E0F-EA778B584853}"/>
                  </a:ext>
                </a:extLst>
              </p:cNvPr>
              <p:cNvSpPr/>
              <p:nvPr/>
            </p:nvSpPr>
            <p:spPr>
              <a:xfrm>
                <a:off x="3357796" y="933780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37C4D0A-46DC-7B49-BF46-5CA05A1AC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3670606" y="828490"/>
                <a:ext cx="176091" cy="176091"/>
              </a:xfrm>
              <a:prstGeom prst="rect">
                <a:avLst/>
              </a:prstGeom>
            </p:spPr>
          </p:pic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638803-448F-AF42-9FDD-16E36322FCF3}"/>
                </a:ext>
              </a:extLst>
            </p:cNvPr>
            <p:cNvSpPr/>
            <p:nvPr/>
          </p:nvSpPr>
          <p:spPr>
            <a:xfrm rot="5400000">
              <a:off x="483931" y="3061034"/>
              <a:ext cx="780938" cy="348343"/>
            </a:xfrm>
            <a:prstGeom prst="rect">
              <a:avLst/>
            </a:prstGeom>
            <a:noFill/>
            <a:ln w="38100">
              <a:solidFill>
                <a:srgbClr val="0AEA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099E63-2B2E-FB48-8C40-C68F15AEAB8F}"/>
                </a:ext>
              </a:extLst>
            </p:cNvPr>
            <p:cNvSpPr txBox="1"/>
            <p:nvPr/>
          </p:nvSpPr>
          <p:spPr>
            <a:xfrm>
              <a:off x="1046135" y="3107898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AEAF0"/>
                  </a:solidFill>
                  <a:latin typeface="Avenir Next" panose="020B0503020202020204" pitchFamily="34" charset="0"/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98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EE37A-DB1D-AC4A-91AF-AE520AFD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4" y="0"/>
            <a:ext cx="1182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0611-A562-D245-8C96-30F25E3B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473" y="0"/>
            <a:ext cx="1248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48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F5936-3055-B941-B291-85CE1F43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93" y="0"/>
            <a:ext cx="10084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4513"/>
            <a:ext cx="11245427" cy="59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9BF3E-F0F1-7F4F-885E-EFB35769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56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5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sitting, front&#10;&#10;Description automatically generated">
            <a:extLst>
              <a:ext uri="{FF2B5EF4-FFF2-40B4-BE49-F238E27FC236}">
                <a16:creationId xmlns:a16="http://schemas.microsoft.com/office/drawing/2014/main" id="{9FAE0DAA-4E3F-7446-8E51-7D0D9C69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97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BFCA-02C6-FD48-80AE-B6849B6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F2FE8-677E-BC44-A8DB-71F1955F7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2345-8157-1F41-8FB3-139CE096E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9" r="20348"/>
          <a:stretch/>
        </p:blipFill>
        <p:spPr>
          <a:xfrm>
            <a:off x="0" y="5080"/>
            <a:ext cx="12192000" cy="68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6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6" y="298407"/>
            <a:ext cx="11451167" cy="62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" y="1192370"/>
            <a:ext cx="4481292" cy="4068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0933" y="595051"/>
            <a:ext cx="64075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According to the given food chain, what is the number of organisms that eat deer? (A) 3 (B) 2 (C) 4 (D)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Which organism is both predator and prey? (A) Bark Beetles (B)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Insect-eating birds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(C) Deer (D) Hawks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Based on the given food web, what would happen if there were no insect-eating birds? (A)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grasshopper population would increase.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(B) The grasshopper population would decrease. (C) There would be no change in grasshopper number.</a:t>
            </a:r>
          </a:p>
        </p:txBody>
      </p:sp>
    </p:spTree>
    <p:extLst>
      <p:ext uri="{BB962C8B-B14F-4D97-AF65-F5344CB8AC3E}">
        <p14:creationId xmlns:p14="http://schemas.microsoft.com/office/powerpoint/2010/main" val="16607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9"/>
            <a:ext cx="12229708" cy="69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277043"/>
            <a:ext cx="9712325" cy="63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126"/>
            <a:ext cx="12192000" cy="69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6" y="189581"/>
            <a:ext cx="9474200" cy="64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6224</TotalTime>
  <Words>166</Words>
  <Application>Microsoft Macintosh PowerPoint</Application>
  <PresentationFormat>Widescreen</PresentationFormat>
  <Paragraphs>61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Avenir Next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30</cp:revision>
  <dcterms:created xsi:type="dcterms:W3CDTF">2017-12-01T20:39:50Z</dcterms:created>
  <dcterms:modified xsi:type="dcterms:W3CDTF">2020-06-08T17:30:09Z</dcterms:modified>
</cp:coreProperties>
</file>